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23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88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23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32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38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3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60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1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45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559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4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9F96-2320-44BC-839E-60041E6BE40B}" type="datetimeFigureOut">
              <a:rPr lang="zh-TW" altLang="en-US" smtClean="0"/>
              <a:pPr/>
              <a:t>2016/6/2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F892-E2FE-4A9D-9B31-57B03D5BF22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lc2.moe.gov.tw/" TargetMode="External"/><Relationship Id="rId2" Type="http://schemas.openxmlformats.org/officeDocument/2006/relationships/hyperlink" Target="https://tepd.moe.gov.tw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epd.moe.gov.tw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471" y="277792"/>
            <a:ext cx="118061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【</a:t>
            </a:r>
            <a:r>
              <a:rPr lang="zh-TW" altLang="en-US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通知</a:t>
            </a:r>
            <a:r>
              <a:rPr lang="en-US" altLang="zh-TW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】</a:t>
            </a:r>
          </a:p>
          <a:p>
            <a:r>
              <a:rPr lang="zh-TW" altLang="zh-TW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參加</a:t>
            </a:r>
            <a:r>
              <a:rPr lang="en-US" altLang="zh-TW" sz="4400" b="1" kern="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105</a:t>
            </a:r>
            <a:r>
              <a:rPr lang="zh-TW" altLang="zh-TW" sz="4400" b="1" kern="10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學年度</a:t>
            </a:r>
            <a:r>
              <a:rPr lang="zh-TW" altLang="zh-TW" sz="4400" b="1" kern="100" dirty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教師專業發展</a:t>
            </a:r>
            <a:r>
              <a:rPr lang="zh-TW" altLang="zh-TW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評鑑</a:t>
            </a:r>
            <a:r>
              <a:rPr lang="zh-TW" altLang="en-US" sz="4400" b="1" kern="1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初階及</a:t>
            </a:r>
            <a:r>
              <a:rPr lang="zh-TW" altLang="en-US" sz="4400" b="1" kern="1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進階同仁，</a:t>
            </a:r>
            <a:r>
              <a:rPr lang="zh-TW" altLang="en-US" sz="4400" b="1" kern="1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自</a:t>
            </a:r>
            <a:r>
              <a:rPr lang="zh-TW" altLang="en-US" sz="4400" b="1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六月份</a:t>
            </a:r>
            <a:r>
              <a:rPr lang="zh-TW" altLang="zh-TW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開始</a:t>
            </a:r>
            <a:r>
              <a:rPr lang="zh-TW" altLang="en-US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可</a:t>
            </a:r>
            <a:r>
              <a:rPr lang="zh-TW" altLang="en-US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至</a:t>
            </a:r>
            <a:endParaRPr lang="en-US" altLang="zh-TW" sz="4400" b="1" kern="1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4400" b="1" kern="1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”</a:t>
            </a:r>
            <a:r>
              <a:rPr lang="zh-TW" altLang="zh-TW" sz="4400" b="1" kern="1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精緻</a:t>
            </a:r>
            <a:r>
              <a:rPr lang="zh-TW" altLang="zh-TW" sz="4400" b="1" kern="1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教師專業發展</a:t>
            </a:r>
            <a:r>
              <a:rPr lang="zh-TW" altLang="zh-TW" sz="4400" b="1" kern="1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評鑑網</a:t>
            </a:r>
            <a:r>
              <a:rPr lang="en-US" altLang="zh-TW" sz="4400" b="1" kern="1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”</a:t>
            </a:r>
          </a:p>
          <a:p>
            <a:r>
              <a:rPr lang="en-US" altLang="zh-TW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  <a:hlinkClick r:id="rId2"/>
              </a:rPr>
              <a:t>https://tepd.moe.gov.tw/</a:t>
            </a:r>
            <a:r>
              <a:rPr lang="en-US" altLang="zh-TW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選修線上課程。</a:t>
            </a:r>
            <a:r>
              <a:rPr lang="zh-TW" altLang="en-US" sz="44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  </a:t>
            </a:r>
            <a:endParaRPr lang="en-US" altLang="zh-TW" sz="4400" b="1" kern="1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日起陸續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於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4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輕</a:t>
            </a:r>
            <a:r>
              <a:rPr lang="zh-TW" altLang="en-US" sz="4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量化中小學教師專業發展線上課程學習</a:t>
            </a:r>
            <a:r>
              <a:rPr lang="zh-TW" altLang="en-US" sz="4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平台</a:t>
            </a:r>
            <a:r>
              <a:rPr lang="en-US" altLang="zh-TW" sz="4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”</a:t>
            </a:r>
          </a:p>
          <a:p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4400" dirty="0">
                <a:latin typeface="標楷體" pitchFamily="65" charset="-120"/>
                <a:ea typeface="標楷體" pitchFamily="65" charset="-120"/>
                <a:hlinkClick r:id="rId3"/>
              </a:rPr>
              <a:t>https://</a:t>
            </a:r>
            <a:r>
              <a:rPr lang="en-US" altLang="zh-TW" sz="4400">
                <a:latin typeface="標楷體" pitchFamily="65" charset="-120"/>
                <a:ea typeface="標楷體" pitchFamily="65" charset="-120"/>
                <a:hlinkClick r:id="rId3"/>
              </a:rPr>
              <a:t>olc2.moe.gov.tw</a:t>
            </a:r>
            <a:r>
              <a:rPr lang="en-US" altLang="zh-TW" sz="44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smtClean="0">
                <a:latin typeface="標楷體" pitchFamily="65" charset="-120"/>
                <a:ea typeface="標楷體" pitchFamily="65" charset="-120"/>
              </a:rPr>
              <a:t>開放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觀看。</a:t>
            </a:r>
            <a:endParaRPr lang="en-US" altLang="zh-TW" sz="4400" b="1" kern="100" dirty="0" smtClean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t="2960"/>
          <a:stretch/>
        </p:blipFill>
        <p:spPr>
          <a:xfrm>
            <a:off x="1871394" y="1167062"/>
            <a:ext cx="9178680" cy="53853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33136" y="5342021"/>
            <a:ext cx="5207821" cy="1210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stCxn id="3" idx="2"/>
          </p:cNvCxnSpPr>
          <p:nvPr/>
        </p:nvCxnSpPr>
        <p:spPr>
          <a:xfrm flipH="1">
            <a:off x="5835316" y="2088411"/>
            <a:ext cx="861191" cy="3289705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895" t="8141" r="9901" b="73479"/>
          <a:stretch>
            <a:fillRect/>
          </a:stretch>
        </p:blipFill>
        <p:spPr bwMode="auto">
          <a:xfrm>
            <a:off x="1046748" y="445168"/>
            <a:ext cx="10022306" cy="158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246255" y="1684420"/>
            <a:ext cx="900504" cy="403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235728" y="2161673"/>
            <a:ext cx="2781439" cy="5093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5787191" y="0"/>
            <a:ext cx="1046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TW" sz="2200" b="1" dirty="0" smtClean="0">
                <a:solidFill>
                  <a:srgbClr val="FF0000"/>
                </a:solidFill>
                <a:sym typeface="Wingdings"/>
              </a:rPr>
              <a:t>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步驟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90085" y="2089484"/>
            <a:ext cx="1046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TW" sz="2200" b="1" dirty="0" smtClean="0">
                <a:solidFill>
                  <a:srgbClr val="FF0000"/>
                </a:solidFill>
                <a:sym typeface="Wingdings"/>
              </a:rPr>
              <a:t>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步驟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0906" y="0"/>
            <a:ext cx="547457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5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網址：</a:t>
            </a:r>
            <a:r>
              <a:rPr lang="en-US" altLang="zh-TW" sz="25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5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5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  <a:hlinkClick r:id="rId4"/>
              </a:rPr>
              <a:t>https://tepd.moe.gov.tw/</a:t>
            </a:r>
            <a:r>
              <a:rPr lang="en-US" altLang="zh-TW" sz="2500" b="1" kern="100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)</a:t>
            </a:r>
            <a:endParaRPr lang="zh-TW" altLang="en-US" sz="25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391401" y="5622758"/>
            <a:ext cx="104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TW" sz="2400" dirty="0" smtClean="0">
                <a:solidFill>
                  <a:srgbClr val="FF0000"/>
                </a:solidFill>
                <a:sym typeface="Wingdings"/>
              </a:rPr>
              <a:t>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步驟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105學年初階進階線上課程通知\擷取_輕量化中小學教師專業發展評鑑線上課程學習平台_個人課程頁面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9116" y="709863"/>
            <a:ext cx="8229683" cy="5864436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072978" y="1838088"/>
            <a:ext cx="1897443" cy="2072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46591" y="1070811"/>
            <a:ext cx="569387" cy="332071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square" rtlCol="0">
            <a:spAutoFit/>
          </a:bodyPr>
          <a:lstStyle/>
          <a:p>
            <a:r>
              <a:rPr lang="zh-TW" alt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透過精緻網連結後畫面</a:t>
            </a:r>
            <a:endParaRPr lang="zh-TW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503947" y="2683043"/>
            <a:ext cx="589548" cy="216568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048663" y="2298032"/>
            <a:ext cx="1897443" cy="649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0026317" y="2398295"/>
            <a:ext cx="104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TW" sz="2400" dirty="0" smtClean="0">
                <a:solidFill>
                  <a:srgbClr val="FF0000"/>
                </a:solidFill>
                <a:sym typeface="Wingdings"/>
              </a:rPr>
              <a:t>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步驟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89</Words>
  <Application>Microsoft Office PowerPoint</Application>
  <PresentationFormat>寬螢幕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43</cp:revision>
  <dcterms:created xsi:type="dcterms:W3CDTF">2016-05-20T04:40:13Z</dcterms:created>
  <dcterms:modified xsi:type="dcterms:W3CDTF">2016-06-02T05:03:43Z</dcterms:modified>
</cp:coreProperties>
</file>