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32C0-8737-4459-AE42-D2E248DD7E2E}" type="datetimeFigureOut">
              <a:rPr lang="zh-TW" altLang="en-US" smtClean="0"/>
              <a:pPr/>
              <a:t>2018/9/3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CF89-4042-4843-9D63-C298146303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2179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32C0-8737-4459-AE42-D2E248DD7E2E}" type="datetimeFigureOut">
              <a:rPr lang="zh-TW" altLang="en-US" smtClean="0"/>
              <a:pPr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BCF89-4042-4843-9D63-C298146303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587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3500" algn="ctr" eaLnBrk="1" hangingPunct="1">
              <a:buClr>
                <a:srgbClr val="FFFFFF"/>
              </a:buClr>
              <a:buFont typeface="Roboto Condensed"/>
              <a:buNone/>
              <a:defRPr/>
            </a:pPr>
            <a:r>
              <a:rPr lang="zh-TW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Roboto Condensed Light"/>
              </a:rPr>
              <a:t>大學甄選入學委員會 </a:t>
            </a:r>
            <a:r>
              <a:rPr lang="en-US" altLang="zh-TW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Roboto Condensed Light"/>
              </a:rPr>
              <a:t/>
            </a:r>
            <a:br>
              <a:rPr lang="en-US" altLang="zh-TW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Roboto Condensed Light"/>
              </a:rPr>
            </a:br>
            <a:r>
              <a:rPr lang="zh-TW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Roboto Condensed Light"/>
              </a:rPr>
              <a:t> </a:t>
            </a:r>
            <a:r>
              <a:rPr lang="en-US" altLang="zh-TW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Roboto Condensed Light"/>
              </a:rPr>
              <a:t>107.08.13</a:t>
            </a:r>
            <a:r>
              <a:rPr lang="zh-TW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Roboto Condensed Light"/>
              </a:rPr>
              <a:t>、</a:t>
            </a:r>
            <a:r>
              <a:rPr lang="en-US" altLang="zh-TW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Roboto Condensed Light"/>
              </a:rPr>
              <a:t>107.08.16-17</a:t>
            </a:r>
            <a:endParaRPr lang="zh-TW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Roboto Condensed Light"/>
            </a:endParaRPr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088880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116583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199553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704394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608789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301093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137440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4407373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864801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919185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072115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buClr>
                <a:srgbClr val="FFFFFF"/>
              </a:buClr>
              <a:buFont typeface="Roboto Condensed"/>
              <a:buNone/>
              <a:defRPr/>
            </a:pPr>
            <a:r>
              <a:rPr lang="zh-TW" alt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Roboto Condensed"/>
              </a:rPr>
              <a:t>報告事項</a:t>
            </a:r>
            <a:endParaRPr lang="zh-TW" alt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Roboto Condensed"/>
            </a:endParaRPr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91964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344353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710018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562715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846898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09097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183945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535090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643312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520613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9142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742964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8971868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132046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054410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821431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500737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646606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056123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37203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35903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48147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007108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349835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</Words>
  <Application>Microsoft Office PowerPoint</Application>
  <PresentationFormat>如螢幕大小 (4:3)</PresentationFormat>
  <Paragraphs>2</Paragraphs>
  <Slides>35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6" baseType="lpstr">
      <vt:lpstr>Office 佈景主題</vt:lpstr>
      <vt:lpstr>大學甄選入學委員會   107.08.13、107.08.16-17</vt:lpstr>
      <vt:lpstr>報告事項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大學甄選入學委員會   107.08.13、107.08.16-17</dc:title>
  <dc:creator>user</dc:creator>
  <cp:lastModifiedBy>TCssh-Counsel</cp:lastModifiedBy>
  <cp:revision>1</cp:revision>
  <dcterms:created xsi:type="dcterms:W3CDTF">2018-08-24T02:08:40Z</dcterms:created>
  <dcterms:modified xsi:type="dcterms:W3CDTF">2018-09-03T07:03:29Z</dcterms:modified>
</cp:coreProperties>
</file>