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78" r:id="rId8"/>
    <p:sldId id="263" r:id="rId9"/>
    <p:sldId id="265" r:id="rId10"/>
    <p:sldId id="266" r:id="rId11"/>
    <p:sldId id="267" r:id="rId12"/>
    <p:sldId id="268" r:id="rId13"/>
    <p:sldId id="277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7903A-2DC1-4F50-92F3-4ACEFAE6B23B}" type="doc">
      <dgm:prSet loTypeId="urn:microsoft.com/office/officeart/2005/8/layout/hList7#2" loCatId="list" qsTypeId="urn:microsoft.com/office/officeart/2005/8/quickstyle/simple1" qsCatId="simple" csTypeId="urn:microsoft.com/office/officeart/2005/8/colors/accent0_2" csCatId="mainScheme" phldr="1"/>
      <dgm:spPr/>
    </dgm:pt>
    <dgm:pt modelId="{20030E99-FBC5-42F1-9AFB-18EB409F5C6A}">
      <dgm:prSet phldrT="[文字]"/>
      <dgm:spPr/>
      <dgm:t>
        <a:bodyPr/>
        <a:lstStyle/>
        <a:p>
          <a:r>
            <a:rPr lang="zh-TW" altLang="en-US" dirty="0" smtClean="0"/>
            <a:t>分析</a:t>
          </a:r>
          <a:endParaRPr lang="zh-TW" altLang="en-US" dirty="0"/>
        </a:p>
      </dgm:t>
    </dgm:pt>
    <dgm:pt modelId="{C7E3F19F-CB20-4BFB-8357-B13BC8360FCA}" type="parTrans" cxnId="{AF28B45A-0C1C-4272-B9F7-32DEB24F8F10}">
      <dgm:prSet/>
      <dgm:spPr/>
      <dgm:t>
        <a:bodyPr/>
        <a:lstStyle/>
        <a:p>
          <a:endParaRPr lang="zh-TW" altLang="en-US"/>
        </a:p>
      </dgm:t>
    </dgm:pt>
    <dgm:pt modelId="{A2954AD1-56AD-47DE-8DEF-3705B63111A3}" type="sibTrans" cxnId="{AF28B45A-0C1C-4272-B9F7-32DEB24F8F10}">
      <dgm:prSet/>
      <dgm:spPr/>
      <dgm:t>
        <a:bodyPr/>
        <a:lstStyle/>
        <a:p>
          <a:endParaRPr lang="zh-TW" altLang="en-US"/>
        </a:p>
      </dgm:t>
    </dgm:pt>
    <dgm:pt modelId="{A84888C9-716E-4B8E-85D4-C7B9E15C2778}">
      <dgm:prSet phldrT="[文字]"/>
      <dgm:spPr/>
      <dgm:t>
        <a:bodyPr/>
        <a:lstStyle/>
        <a:p>
          <a:r>
            <a:rPr lang="zh-TW" altLang="en-US" dirty="0" smtClean="0"/>
            <a:t>預測</a:t>
          </a:r>
          <a:endParaRPr lang="zh-TW" altLang="en-US" dirty="0"/>
        </a:p>
      </dgm:t>
    </dgm:pt>
    <dgm:pt modelId="{E660FD28-9C72-46E9-A7E3-018A4FBAF40A}" type="parTrans" cxnId="{9F5E2E2D-4386-47E1-9F62-C1F42F1FF5BA}">
      <dgm:prSet/>
      <dgm:spPr/>
      <dgm:t>
        <a:bodyPr/>
        <a:lstStyle/>
        <a:p>
          <a:endParaRPr lang="zh-TW" altLang="en-US"/>
        </a:p>
      </dgm:t>
    </dgm:pt>
    <dgm:pt modelId="{DC7ECB0E-3385-4C58-9CB0-4964858180FF}" type="sibTrans" cxnId="{9F5E2E2D-4386-47E1-9F62-C1F42F1FF5BA}">
      <dgm:prSet/>
      <dgm:spPr/>
      <dgm:t>
        <a:bodyPr/>
        <a:lstStyle/>
        <a:p>
          <a:endParaRPr lang="zh-TW" altLang="en-US"/>
        </a:p>
      </dgm:t>
    </dgm:pt>
    <dgm:pt modelId="{B9A8A776-00E2-4FD3-8E37-34EE821543A3}">
      <dgm:prSet phldrT="[文字]"/>
      <dgm:spPr/>
      <dgm:t>
        <a:bodyPr/>
        <a:lstStyle/>
        <a:p>
          <a:r>
            <a:rPr lang="zh-TW" altLang="en-US" dirty="0" smtClean="0"/>
            <a:t>推薦</a:t>
          </a:r>
          <a:endParaRPr lang="zh-TW" altLang="en-US" dirty="0"/>
        </a:p>
      </dgm:t>
    </dgm:pt>
    <dgm:pt modelId="{23BE4494-3916-4D5A-915D-612A05BC2D59}" type="parTrans" cxnId="{4F7B831C-1DBA-4E26-B66F-87E3122D7759}">
      <dgm:prSet/>
      <dgm:spPr/>
      <dgm:t>
        <a:bodyPr/>
        <a:lstStyle/>
        <a:p>
          <a:endParaRPr lang="zh-TW" altLang="en-US"/>
        </a:p>
      </dgm:t>
    </dgm:pt>
    <dgm:pt modelId="{D8119801-8CFB-450F-B5A4-DB2BBEFD7BA5}" type="sibTrans" cxnId="{4F7B831C-1DBA-4E26-B66F-87E3122D7759}">
      <dgm:prSet/>
      <dgm:spPr/>
      <dgm:t>
        <a:bodyPr/>
        <a:lstStyle/>
        <a:p>
          <a:endParaRPr lang="zh-TW" altLang="en-US"/>
        </a:p>
      </dgm:t>
    </dgm:pt>
    <dgm:pt modelId="{3EB8E898-9C1C-4DD1-9351-5F0D945CF71D}" type="pres">
      <dgm:prSet presAssocID="{7867903A-2DC1-4F50-92F3-4ACEFAE6B23B}" presName="Name0" presStyleCnt="0">
        <dgm:presLayoutVars>
          <dgm:dir/>
          <dgm:resizeHandles val="exact"/>
        </dgm:presLayoutVars>
      </dgm:prSet>
      <dgm:spPr/>
    </dgm:pt>
    <dgm:pt modelId="{5906E8FA-A532-4D9D-BF28-9AB9E308E9A2}" type="pres">
      <dgm:prSet presAssocID="{7867903A-2DC1-4F50-92F3-4ACEFAE6B23B}" presName="fgShape" presStyleLbl="fgShp" presStyleIdx="0" presStyleCnt="1"/>
      <dgm:spPr>
        <a:prstGeom prst="rightArrow">
          <a:avLst/>
        </a:prstGeom>
      </dgm:spPr>
    </dgm:pt>
    <dgm:pt modelId="{D67135E2-E37D-4DB0-9FC7-997B7F7CAB2D}" type="pres">
      <dgm:prSet presAssocID="{7867903A-2DC1-4F50-92F3-4ACEFAE6B23B}" presName="linComp" presStyleCnt="0"/>
      <dgm:spPr/>
    </dgm:pt>
    <dgm:pt modelId="{AAC9B623-C3D5-4842-ACBA-DC9B0F0D76BD}" type="pres">
      <dgm:prSet presAssocID="{20030E99-FBC5-42F1-9AFB-18EB409F5C6A}" presName="compNode" presStyleCnt="0"/>
      <dgm:spPr/>
    </dgm:pt>
    <dgm:pt modelId="{09AB4736-012D-4C85-BC19-EE383AA0F576}" type="pres">
      <dgm:prSet presAssocID="{20030E99-FBC5-42F1-9AFB-18EB409F5C6A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5EB84C8A-9364-4BAB-B386-0330B6256465}" type="pres">
      <dgm:prSet presAssocID="{20030E99-FBC5-42F1-9AFB-18EB409F5C6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717CAF-9DEC-4DBB-AB28-6CB41A4A68F2}" type="pres">
      <dgm:prSet presAssocID="{20030E99-FBC5-42F1-9AFB-18EB409F5C6A}" presName="invisiNode" presStyleLbl="node1" presStyleIdx="0" presStyleCnt="3"/>
      <dgm:spPr/>
    </dgm:pt>
    <dgm:pt modelId="{00372906-886F-4E83-8876-310DEA34A794}" type="pres">
      <dgm:prSet presAssocID="{20030E99-FBC5-42F1-9AFB-18EB409F5C6A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E2F5F30-C16C-41CF-BB4D-BFFDDD0DA632}" type="pres">
      <dgm:prSet presAssocID="{A2954AD1-56AD-47DE-8DEF-3705B63111A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7192C4-16E6-4760-A905-00CD37CD329E}" type="pres">
      <dgm:prSet presAssocID="{A84888C9-716E-4B8E-85D4-C7B9E15C2778}" presName="compNode" presStyleCnt="0"/>
      <dgm:spPr/>
    </dgm:pt>
    <dgm:pt modelId="{48F6D665-E6F9-48E4-BE97-75F0D06DC0BD}" type="pres">
      <dgm:prSet presAssocID="{A84888C9-716E-4B8E-85D4-C7B9E15C2778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660DF9FF-BA70-4C46-B220-03727E581E22}" type="pres">
      <dgm:prSet presAssocID="{A84888C9-716E-4B8E-85D4-C7B9E15C277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29EBAD-84FE-4E76-8BEE-2A30FCE4696C}" type="pres">
      <dgm:prSet presAssocID="{A84888C9-716E-4B8E-85D4-C7B9E15C2778}" presName="invisiNode" presStyleLbl="node1" presStyleIdx="1" presStyleCnt="3"/>
      <dgm:spPr/>
    </dgm:pt>
    <dgm:pt modelId="{F4A6F14C-1AFE-4285-9DF7-FEE7DEF47D4D}" type="pres">
      <dgm:prSet presAssocID="{A84888C9-716E-4B8E-85D4-C7B9E15C2778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FF4D9AE-A34F-4ED1-9918-09BA04676893}" type="pres">
      <dgm:prSet presAssocID="{DC7ECB0E-3385-4C58-9CB0-4964858180F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3F895B8-8206-44DF-9526-C95A778D4BCD}" type="pres">
      <dgm:prSet presAssocID="{B9A8A776-00E2-4FD3-8E37-34EE821543A3}" presName="compNode" presStyleCnt="0"/>
      <dgm:spPr/>
    </dgm:pt>
    <dgm:pt modelId="{FDE63C5B-2394-40B6-9CEC-AFF2F4D93D4A}" type="pres">
      <dgm:prSet presAssocID="{B9A8A776-00E2-4FD3-8E37-34EE821543A3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10FCC429-483B-49CB-95F3-06C251C05F40}" type="pres">
      <dgm:prSet presAssocID="{B9A8A776-00E2-4FD3-8E37-34EE821543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0C11F-4B78-478E-A3A4-F68C78F13D53}" type="pres">
      <dgm:prSet presAssocID="{B9A8A776-00E2-4FD3-8E37-34EE821543A3}" presName="invisiNode" presStyleLbl="node1" presStyleIdx="2" presStyleCnt="3"/>
      <dgm:spPr/>
    </dgm:pt>
    <dgm:pt modelId="{554950AF-4754-4693-87D9-295AE12B933F}" type="pres">
      <dgm:prSet presAssocID="{B9A8A776-00E2-4FD3-8E37-34EE821543A3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</dgm:ptLst>
  <dgm:cxnLst>
    <dgm:cxn modelId="{82445F10-354B-4D15-90EC-B536123FB7CD}" type="presOf" srcId="{A84888C9-716E-4B8E-85D4-C7B9E15C2778}" destId="{48F6D665-E6F9-48E4-BE97-75F0D06DC0BD}" srcOrd="0" destOrd="0" presId="urn:microsoft.com/office/officeart/2005/8/layout/hList7#2"/>
    <dgm:cxn modelId="{47CBA602-B9BE-43FB-B445-7568EE4B9094}" type="presOf" srcId="{20030E99-FBC5-42F1-9AFB-18EB409F5C6A}" destId="{5EB84C8A-9364-4BAB-B386-0330B6256465}" srcOrd="1" destOrd="0" presId="urn:microsoft.com/office/officeart/2005/8/layout/hList7#2"/>
    <dgm:cxn modelId="{4F7B831C-1DBA-4E26-B66F-87E3122D7759}" srcId="{7867903A-2DC1-4F50-92F3-4ACEFAE6B23B}" destId="{B9A8A776-00E2-4FD3-8E37-34EE821543A3}" srcOrd="2" destOrd="0" parTransId="{23BE4494-3916-4D5A-915D-612A05BC2D59}" sibTransId="{D8119801-8CFB-450F-B5A4-DB2BBEFD7BA5}"/>
    <dgm:cxn modelId="{9F6E7A61-2AE9-425A-8FEE-283A1E3FF345}" type="presOf" srcId="{B9A8A776-00E2-4FD3-8E37-34EE821543A3}" destId="{10FCC429-483B-49CB-95F3-06C251C05F40}" srcOrd="1" destOrd="0" presId="urn:microsoft.com/office/officeart/2005/8/layout/hList7#2"/>
    <dgm:cxn modelId="{B6CD32B1-4056-475F-8ECB-9FD5F2CC15CD}" type="presOf" srcId="{B9A8A776-00E2-4FD3-8E37-34EE821543A3}" destId="{FDE63C5B-2394-40B6-9CEC-AFF2F4D93D4A}" srcOrd="0" destOrd="0" presId="urn:microsoft.com/office/officeart/2005/8/layout/hList7#2"/>
    <dgm:cxn modelId="{9E16B1D1-0BFE-4F8B-95E5-4F3B82539CBF}" type="presOf" srcId="{A2954AD1-56AD-47DE-8DEF-3705B63111A3}" destId="{7E2F5F30-C16C-41CF-BB4D-BFFDDD0DA632}" srcOrd="0" destOrd="0" presId="urn:microsoft.com/office/officeart/2005/8/layout/hList7#2"/>
    <dgm:cxn modelId="{9F5E2E2D-4386-47E1-9F62-C1F42F1FF5BA}" srcId="{7867903A-2DC1-4F50-92F3-4ACEFAE6B23B}" destId="{A84888C9-716E-4B8E-85D4-C7B9E15C2778}" srcOrd="1" destOrd="0" parTransId="{E660FD28-9C72-46E9-A7E3-018A4FBAF40A}" sibTransId="{DC7ECB0E-3385-4C58-9CB0-4964858180FF}"/>
    <dgm:cxn modelId="{EAD4C320-82E0-4B95-BBB3-273AFBE430B3}" type="presOf" srcId="{A84888C9-716E-4B8E-85D4-C7B9E15C2778}" destId="{660DF9FF-BA70-4C46-B220-03727E581E22}" srcOrd="1" destOrd="0" presId="urn:microsoft.com/office/officeart/2005/8/layout/hList7#2"/>
    <dgm:cxn modelId="{296CAAA3-F1D3-4EA3-9A6B-BFF621A87419}" type="presOf" srcId="{20030E99-FBC5-42F1-9AFB-18EB409F5C6A}" destId="{09AB4736-012D-4C85-BC19-EE383AA0F576}" srcOrd="0" destOrd="0" presId="urn:microsoft.com/office/officeart/2005/8/layout/hList7#2"/>
    <dgm:cxn modelId="{E77A44E5-EC0D-41B8-8E18-3BFBC9742A21}" type="presOf" srcId="{DC7ECB0E-3385-4C58-9CB0-4964858180FF}" destId="{8FF4D9AE-A34F-4ED1-9918-09BA04676893}" srcOrd="0" destOrd="0" presId="urn:microsoft.com/office/officeart/2005/8/layout/hList7#2"/>
    <dgm:cxn modelId="{AF28B45A-0C1C-4272-B9F7-32DEB24F8F10}" srcId="{7867903A-2DC1-4F50-92F3-4ACEFAE6B23B}" destId="{20030E99-FBC5-42F1-9AFB-18EB409F5C6A}" srcOrd="0" destOrd="0" parTransId="{C7E3F19F-CB20-4BFB-8357-B13BC8360FCA}" sibTransId="{A2954AD1-56AD-47DE-8DEF-3705B63111A3}"/>
    <dgm:cxn modelId="{F26152A2-6307-4F08-887C-64F091E624A2}" type="presOf" srcId="{7867903A-2DC1-4F50-92F3-4ACEFAE6B23B}" destId="{3EB8E898-9C1C-4DD1-9351-5F0D945CF71D}" srcOrd="0" destOrd="0" presId="urn:microsoft.com/office/officeart/2005/8/layout/hList7#2"/>
    <dgm:cxn modelId="{D51FA9BB-2148-42F9-A374-6785FC449106}" type="presParOf" srcId="{3EB8E898-9C1C-4DD1-9351-5F0D945CF71D}" destId="{5906E8FA-A532-4D9D-BF28-9AB9E308E9A2}" srcOrd="0" destOrd="0" presId="urn:microsoft.com/office/officeart/2005/8/layout/hList7#2"/>
    <dgm:cxn modelId="{A1788710-6671-453E-91FC-32CF1ED3D1F1}" type="presParOf" srcId="{3EB8E898-9C1C-4DD1-9351-5F0D945CF71D}" destId="{D67135E2-E37D-4DB0-9FC7-997B7F7CAB2D}" srcOrd="1" destOrd="0" presId="urn:microsoft.com/office/officeart/2005/8/layout/hList7#2"/>
    <dgm:cxn modelId="{4C6EDD23-E91E-4E47-B33D-9C4D9A85C9F3}" type="presParOf" srcId="{D67135E2-E37D-4DB0-9FC7-997B7F7CAB2D}" destId="{AAC9B623-C3D5-4842-ACBA-DC9B0F0D76BD}" srcOrd="0" destOrd="0" presId="urn:microsoft.com/office/officeart/2005/8/layout/hList7#2"/>
    <dgm:cxn modelId="{7C4FFFAD-802A-4FA7-B8ED-E3DB0CDDC10E}" type="presParOf" srcId="{AAC9B623-C3D5-4842-ACBA-DC9B0F0D76BD}" destId="{09AB4736-012D-4C85-BC19-EE383AA0F576}" srcOrd="0" destOrd="0" presId="urn:microsoft.com/office/officeart/2005/8/layout/hList7#2"/>
    <dgm:cxn modelId="{742447CA-3152-4A2C-B65F-AF5E71B8FD35}" type="presParOf" srcId="{AAC9B623-C3D5-4842-ACBA-DC9B0F0D76BD}" destId="{5EB84C8A-9364-4BAB-B386-0330B6256465}" srcOrd="1" destOrd="0" presId="urn:microsoft.com/office/officeart/2005/8/layout/hList7#2"/>
    <dgm:cxn modelId="{DE1ED004-1DBB-4B35-A458-C433F9822082}" type="presParOf" srcId="{AAC9B623-C3D5-4842-ACBA-DC9B0F0D76BD}" destId="{F1717CAF-9DEC-4DBB-AB28-6CB41A4A68F2}" srcOrd="2" destOrd="0" presId="urn:microsoft.com/office/officeart/2005/8/layout/hList7#2"/>
    <dgm:cxn modelId="{D8150F2E-8794-497B-9A90-C4F1E8908612}" type="presParOf" srcId="{AAC9B623-C3D5-4842-ACBA-DC9B0F0D76BD}" destId="{00372906-886F-4E83-8876-310DEA34A794}" srcOrd="3" destOrd="0" presId="urn:microsoft.com/office/officeart/2005/8/layout/hList7#2"/>
    <dgm:cxn modelId="{2FF9C0F5-0876-4BE4-833F-5F43E4FBB447}" type="presParOf" srcId="{D67135E2-E37D-4DB0-9FC7-997B7F7CAB2D}" destId="{7E2F5F30-C16C-41CF-BB4D-BFFDDD0DA632}" srcOrd="1" destOrd="0" presId="urn:microsoft.com/office/officeart/2005/8/layout/hList7#2"/>
    <dgm:cxn modelId="{72568C4F-6B8B-4D99-A221-37A7248BA74D}" type="presParOf" srcId="{D67135E2-E37D-4DB0-9FC7-997B7F7CAB2D}" destId="{CE7192C4-16E6-4760-A905-00CD37CD329E}" srcOrd="2" destOrd="0" presId="urn:microsoft.com/office/officeart/2005/8/layout/hList7#2"/>
    <dgm:cxn modelId="{578185E1-511F-4C71-B145-024F403EA4EF}" type="presParOf" srcId="{CE7192C4-16E6-4760-A905-00CD37CD329E}" destId="{48F6D665-E6F9-48E4-BE97-75F0D06DC0BD}" srcOrd="0" destOrd="0" presId="urn:microsoft.com/office/officeart/2005/8/layout/hList7#2"/>
    <dgm:cxn modelId="{7C74CC88-F51D-4098-830A-25B79BF5C725}" type="presParOf" srcId="{CE7192C4-16E6-4760-A905-00CD37CD329E}" destId="{660DF9FF-BA70-4C46-B220-03727E581E22}" srcOrd="1" destOrd="0" presId="urn:microsoft.com/office/officeart/2005/8/layout/hList7#2"/>
    <dgm:cxn modelId="{000F2FF2-3748-4276-A7BB-0C8230A6C9A1}" type="presParOf" srcId="{CE7192C4-16E6-4760-A905-00CD37CD329E}" destId="{FA29EBAD-84FE-4E76-8BEE-2A30FCE4696C}" srcOrd="2" destOrd="0" presId="urn:microsoft.com/office/officeart/2005/8/layout/hList7#2"/>
    <dgm:cxn modelId="{B9E36F42-AE13-4D92-882E-2AB2C27F62BC}" type="presParOf" srcId="{CE7192C4-16E6-4760-A905-00CD37CD329E}" destId="{F4A6F14C-1AFE-4285-9DF7-FEE7DEF47D4D}" srcOrd="3" destOrd="0" presId="urn:microsoft.com/office/officeart/2005/8/layout/hList7#2"/>
    <dgm:cxn modelId="{837B1C48-0B35-42E7-8A66-763B41689525}" type="presParOf" srcId="{D67135E2-E37D-4DB0-9FC7-997B7F7CAB2D}" destId="{8FF4D9AE-A34F-4ED1-9918-09BA04676893}" srcOrd="3" destOrd="0" presId="urn:microsoft.com/office/officeart/2005/8/layout/hList7#2"/>
    <dgm:cxn modelId="{A66F312D-1668-4E1A-96FF-49A678EB6102}" type="presParOf" srcId="{D67135E2-E37D-4DB0-9FC7-997B7F7CAB2D}" destId="{63F895B8-8206-44DF-9526-C95A778D4BCD}" srcOrd="4" destOrd="0" presId="urn:microsoft.com/office/officeart/2005/8/layout/hList7#2"/>
    <dgm:cxn modelId="{8FEB6E92-BE5B-4F32-9D5C-448C162BEC4B}" type="presParOf" srcId="{63F895B8-8206-44DF-9526-C95A778D4BCD}" destId="{FDE63C5B-2394-40B6-9CEC-AFF2F4D93D4A}" srcOrd="0" destOrd="0" presId="urn:microsoft.com/office/officeart/2005/8/layout/hList7#2"/>
    <dgm:cxn modelId="{52F90191-5BD9-47A9-9FF9-7BBB74F2B60A}" type="presParOf" srcId="{63F895B8-8206-44DF-9526-C95A778D4BCD}" destId="{10FCC429-483B-49CB-95F3-06C251C05F40}" srcOrd="1" destOrd="0" presId="urn:microsoft.com/office/officeart/2005/8/layout/hList7#2"/>
    <dgm:cxn modelId="{5447B039-6F40-44DB-8842-381CCD523584}" type="presParOf" srcId="{63F895B8-8206-44DF-9526-C95A778D4BCD}" destId="{B0E0C11F-4B78-478E-A3A4-F68C78F13D53}" srcOrd="2" destOrd="0" presId="urn:microsoft.com/office/officeart/2005/8/layout/hList7#2"/>
    <dgm:cxn modelId="{B31F7DCF-36EC-4222-9ECD-B12F972D4AC7}" type="presParOf" srcId="{63F895B8-8206-44DF-9526-C95A778D4BCD}" destId="{554950AF-4754-4693-87D9-295AE12B933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0B47-ECF0-436C-96B6-207E4DE972D6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A141-5012-4A45-8B1C-6D3A30EBC5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9442" y="1700808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106</a:t>
            </a:r>
            <a:r>
              <a:rPr lang="zh-TW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年度教育雲服務策略聯盟</a:t>
            </a:r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計畫</a:t>
            </a:r>
            <a: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酷</a:t>
            </a:r>
            <a:r>
              <a:rPr lang="zh-TW" alt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學習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5449121"/>
            <a:ext cx="4176464" cy="118321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COOL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 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華康POP1體W5(P)" pitchFamily="82" charset="-120"/>
                <a:ea typeface="華康POP1體W5(P)" pitchFamily="82" charset="-120"/>
              </a:rPr>
              <a:t>CLASS</a:t>
            </a:r>
          </a:p>
        </p:txBody>
      </p:sp>
      <p:pic>
        <p:nvPicPr>
          <p:cNvPr id="4" name="Picture 2" descr="C:\Users\shyian\Downloads\20161206150808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40152" y="3456194"/>
            <a:ext cx="2232248" cy="31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目前顯示的是「局徽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02" b="89900" l="989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975" y="5118559"/>
            <a:ext cx="1713701" cy="18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49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86796" cy="40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067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91332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3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酷學習可</a:t>
            </a:r>
            <a:r>
              <a:rPr lang="zh-TW" altLang="en-US" dirty="0" smtClean="0"/>
              <a:t>依</a:t>
            </a:r>
            <a:r>
              <a:rPr lang="zh-TW" altLang="en-US" dirty="0"/>
              <a:t>數據提供分析資料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47" y="1628800"/>
            <a:ext cx="9002949" cy="40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17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準備事項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Cent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minimal</a:t>
            </a:r>
            <a:r>
              <a:rPr lang="zh-TW" altLang="en-US" sz="2800" dirty="0" smtClean="0"/>
              <a:t>以上</a:t>
            </a:r>
            <a:endParaRPr lang="en-US" altLang="zh-TW" sz="2800" dirty="0" smtClean="0"/>
          </a:p>
          <a:p>
            <a:r>
              <a:rPr lang="en-US" altLang="zh-TW" sz="2800" dirty="0" smtClean="0"/>
              <a:t>PC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VM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SEVER</a:t>
            </a:r>
            <a:r>
              <a:rPr lang="zh-TW" altLang="en-US" sz="2800" dirty="0" smtClean="0"/>
              <a:t>皆可</a:t>
            </a:r>
            <a:endParaRPr lang="en-US" altLang="zh-TW" sz="2800" dirty="0" smtClean="0"/>
          </a:p>
          <a:p>
            <a:r>
              <a:rPr lang="zh-TW" altLang="en-US" sz="2800" dirty="0" smtClean="0"/>
              <a:t>安裝方式</a:t>
            </a:r>
            <a:r>
              <a:rPr lang="en-US" altLang="zh-TW" sz="2800" dirty="0" smtClean="0"/>
              <a:t>:SSH</a:t>
            </a:r>
            <a:r>
              <a:rPr lang="zh-TW" altLang="en-US" sz="2800" dirty="0" smtClean="0"/>
              <a:t>帳密遠端連線或寄送設備安裝設定後寄回</a:t>
            </a:r>
            <a:endParaRPr lang="en-US" altLang="zh-TW" sz="2800" dirty="0" smtClean="0"/>
          </a:p>
          <a:p>
            <a:r>
              <a:rPr lang="zh-TW" altLang="en-US" sz="2800" dirty="0" smtClean="0"/>
              <a:t>安裝填報網址</a:t>
            </a:r>
            <a:r>
              <a:rPr lang="en-US" altLang="zh-TW" sz="2800" dirty="0" smtClean="0"/>
              <a:t>:</a:t>
            </a:r>
          </a:p>
          <a:p>
            <a:pPr marL="0" indent="0">
              <a:buNone/>
            </a:pPr>
            <a:r>
              <a:rPr lang="en-US" altLang="zh-TW" sz="2800" dirty="0" smtClean="0"/>
              <a:t>http</a:t>
            </a:r>
            <a:r>
              <a:rPr lang="en-US" altLang="zh-TW" sz="2800" dirty="0"/>
              <a:t>://cs.ezoominfo.com/www/Application.html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842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本案聯絡人員</a:t>
            </a:r>
            <a:endParaRPr lang="zh-TW" alt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25695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臺北市內湖區南湖國小陳錫安主任</a:t>
            </a:r>
            <a:endParaRPr lang="en-US" altLang="zh-TW" sz="2800" dirty="0" smtClean="0"/>
          </a:p>
          <a:p>
            <a:r>
              <a:rPr lang="zh-TW" altLang="en-US" sz="2800" dirty="0" smtClean="0"/>
              <a:t>電話</a:t>
            </a:r>
            <a:r>
              <a:rPr lang="en-US" altLang="zh-TW" sz="2800" dirty="0" smtClean="0"/>
              <a:t>:02-26321296</a:t>
            </a:r>
            <a:r>
              <a:rPr lang="zh-TW" altLang="en-US" sz="2800" dirty="0" smtClean="0"/>
              <a:t>*</a:t>
            </a:r>
            <a:r>
              <a:rPr lang="en-US" altLang="zh-TW" sz="2800" dirty="0" smtClean="0"/>
              <a:t>81</a:t>
            </a:r>
          </a:p>
          <a:p>
            <a:r>
              <a:rPr lang="zh-TW" altLang="en-US" sz="2800" dirty="0" smtClean="0"/>
              <a:t>手機</a:t>
            </a:r>
            <a:r>
              <a:rPr lang="en-US" altLang="zh-TW" sz="2800" dirty="0" smtClean="0"/>
              <a:t>:0938884416</a:t>
            </a:r>
          </a:p>
          <a:p>
            <a:r>
              <a:rPr lang="zh-TW" altLang="en-US" sz="2800" dirty="0"/>
              <a:t>電子郵件</a:t>
            </a:r>
            <a:r>
              <a:rPr lang="en-US" altLang="zh-TW" sz="2800" dirty="0" smtClean="0"/>
              <a:t>:allenchen6166@gmail.com</a:t>
            </a:r>
            <a:endParaRPr lang="zh-TW" altLang="en-US" sz="2800" dirty="0"/>
          </a:p>
        </p:txBody>
      </p:sp>
      <p:pic>
        <p:nvPicPr>
          <p:cNvPr id="11266" name="Picture 2" descr="C:\Users\shyian\Downloads\20161209125944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4756262"/>
            <a:ext cx="2502394" cy="176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51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酷學習</a:t>
            </a:r>
            <a:r>
              <a:rPr lang="zh-TW" altLang="en-US" dirty="0"/>
              <a:t>的經營</a:t>
            </a:r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438" y="1628800"/>
            <a:ext cx="7637100" cy="48854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19872" y="3212976"/>
            <a:ext cx="20882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華康雅宋體(P)" pitchFamily="18" charset="-120"/>
                <a:ea typeface="華康雅宋體(P)" pitchFamily="18" charset="-120"/>
              </a:rPr>
              <a:t>酷學習 </a:t>
            </a:r>
            <a:endParaRPr lang="en-US" altLang="zh-TW" sz="3200" b="1" dirty="0" smtClean="0">
              <a:ln w="50800"/>
              <a:solidFill>
                <a:schemeClr val="bg1">
                  <a:shade val="50000"/>
                </a:schemeClr>
              </a:solidFill>
              <a:latin typeface="華康雅宋體(P)" pitchFamily="18" charset="-120"/>
              <a:ea typeface="華康雅宋體(P)" pitchFamily="18" charset="-120"/>
            </a:endParaRPr>
          </a:p>
          <a:p>
            <a:pPr algn="ctr"/>
            <a:r>
              <a:rPr lang="zh-TW" alt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華康雅宋體(P)" pitchFamily="18" charset="-120"/>
                <a:ea typeface="華康雅宋體(P)" pitchFamily="18" charset="-120"/>
              </a:rPr>
              <a:t>教學生態</a:t>
            </a:r>
            <a:endParaRPr lang="zh-TW" altLang="en-US" sz="3200" b="1" dirty="0">
              <a:ln w="50800"/>
              <a:solidFill>
                <a:schemeClr val="bg1">
                  <a:shade val="50000"/>
                </a:schemeClr>
              </a:solidFill>
              <a:latin typeface="華康雅宋體(P)" pitchFamily="18" charset="-120"/>
              <a:ea typeface="華康雅宋體(P)" pitchFamily="18" charset="-120"/>
            </a:endParaRPr>
          </a:p>
        </p:txBody>
      </p:sp>
      <p:pic>
        <p:nvPicPr>
          <p:cNvPr id="1026" name="Picture 2" descr="C:\Users\shyian\AppData\Local\Microsoft\Windows\Temporary Internet Files\Content.IE5\9J9I0A2K\gi01a2015031802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468807" cy="1061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yian\AppData\Local\Microsoft\Windows\Temporary Internet Files\Content.IE5\SER0BGQT\20大須知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1440000" cy="76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yian\AppData\Local\Microsoft\Windows\Temporary Internet Files\Content.IE5\9J9I0A2K\314461432_99cd6bff2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0985" y="5718049"/>
            <a:ext cx="993350" cy="99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yian\AppData\Local\Microsoft\Windows\Temporary Internet Files\Content.IE5\6Z98YG42\uho_news_034629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707" y="4071500"/>
            <a:ext cx="1307976" cy="89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yian\AppData\Local\Microsoft\Windows\Temporary Internet Files\Content.IE5\SER0BGQT\Big-Data-1024x770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179" y="1844824"/>
            <a:ext cx="1379784" cy="103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5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酷學習是學習管理系統</a:t>
            </a:r>
            <a:r>
              <a:rPr lang="en-US" altLang="zh-TW" dirty="0" smtClean="0"/>
              <a:t>(LMS)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/>
              <a:t>學習管理系統（</a:t>
            </a:r>
            <a:r>
              <a:rPr lang="en-US" altLang="zh-TW" sz="2400" dirty="0"/>
              <a:t>L</a:t>
            </a:r>
            <a:r>
              <a:rPr lang="en-US" altLang="zh-TW" sz="2400" dirty="0" smtClean="0"/>
              <a:t>earning Management 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ystem</a:t>
            </a:r>
            <a:r>
              <a:rPr lang="zh-TW" altLang="en-US" sz="2400" dirty="0" smtClean="0"/>
              <a:t>，簡稱</a:t>
            </a:r>
            <a:r>
              <a:rPr lang="en-US" altLang="zh-TW" sz="2400" dirty="0" smtClean="0"/>
              <a:t>LMS</a:t>
            </a:r>
            <a:r>
              <a:rPr lang="zh-TW" altLang="en-US" sz="2400" dirty="0" smtClean="0"/>
              <a:t>）的主要目的是管理學習者的學習過程，持續追蹤他們在各種訓練學習活動中的學習進度與表現，學習管理系統管理並分配諸如註冊登錄、課堂與教學者時間、學習素材、教學資源以及線上學習傳遞等各項學習資源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3170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酷學習的特色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增加課程代號登入</a:t>
            </a:r>
            <a:endParaRPr lang="zh-TW" alt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487" y="1916832"/>
            <a:ext cx="7419570" cy="41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49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酷學習依各校網路環境設計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混合式架構設計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83568" y="2204864"/>
            <a:ext cx="7632848" cy="4464496"/>
            <a:chOff x="899592" y="1628800"/>
            <a:chExt cx="7632848" cy="4464496"/>
          </a:xfrm>
        </p:grpSpPr>
        <p:pic>
          <p:nvPicPr>
            <p:cNvPr id="4" name="圖片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28800"/>
              <a:ext cx="7632848" cy="44644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文字方塊 4"/>
            <p:cNvSpPr txBox="1"/>
            <p:nvPr/>
          </p:nvSpPr>
          <p:spPr>
            <a:xfrm>
              <a:off x="6660232" y="3604954"/>
              <a:ext cx="14401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</a:rPr>
                <a:t>內容分享</a:t>
              </a:r>
              <a:endParaRPr lang="zh-TW" altLang="en-US" sz="20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660232" y="4005064"/>
              <a:ext cx="14401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ysClr val="windowText" lastClr="000000"/>
                  </a:solidFill>
                  <a:latin typeface="標楷體" pitchFamily="65" charset="-120"/>
                  <a:ea typeface="標楷體" pitchFamily="65" charset="-120"/>
                </a:rPr>
                <a:t>分享</a:t>
              </a:r>
              <a:endParaRPr lang="zh-TW" altLang="en-US" sz="2000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722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教師依實際授課單元內容設計分享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700" y="1628800"/>
            <a:ext cx="818475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2245" y="2924944"/>
            <a:ext cx="4628509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7956376" y="980728"/>
            <a:ext cx="576064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981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教師依實際授課單元內容</a:t>
            </a:r>
            <a:r>
              <a:rPr lang="zh-TW" altLang="en-US" dirty="0" smtClean="0"/>
              <a:t>設計之目標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4010285813"/>
              </p:ext>
            </p:extLst>
          </p:nvPr>
        </p:nvGraphicFramePr>
        <p:xfrm>
          <a:off x="1547664" y="1844824"/>
          <a:ext cx="607253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142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教師授課方式自由自主設計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教學模組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組合派送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評量分析</a:t>
            </a:r>
            <a:endParaRPr lang="zh-TW" altLang="en-US" dirty="0"/>
          </a:p>
        </p:txBody>
      </p:sp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6264696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圖片 5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9383" y="2924944"/>
            <a:ext cx="238416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圖片 5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29350" y="2924944"/>
            <a:ext cx="237626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399327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424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酷學習可依數據提供</a:t>
            </a:r>
            <a:r>
              <a:rPr lang="zh-TW" altLang="en-US" dirty="0"/>
              <a:t>分析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39" y="1700808"/>
            <a:ext cx="8898385" cy="39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795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TM02455519[[fn=冬天]]</Template>
  <TotalTime>740</TotalTime>
  <Words>243</Words>
  <Application>Microsoft Office PowerPoint</Application>
  <PresentationFormat>如螢幕大小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Winter</vt:lpstr>
      <vt:lpstr>106年度教育雲服務策略聯盟計畫 酷學習</vt:lpstr>
      <vt:lpstr>酷學習的經營目標:</vt:lpstr>
      <vt:lpstr>酷學習是學習管理系統(LMS)</vt:lpstr>
      <vt:lpstr>酷學習的特色</vt:lpstr>
      <vt:lpstr>酷學習依各校網路環境設計</vt:lpstr>
      <vt:lpstr>教師依實際授課單元內容設計分享</vt:lpstr>
      <vt:lpstr>教師依實際授課單元內容設計之目標</vt:lpstr>
      <vt:lpstr>教師授課方式自由自主設計</vt:lpstr>
      <vt:lpstr>酷學習可依數據提供分析資料</vt:lpstr>
      <vt:lpstr>酷學習可依數據提供分析資料</vt:lpstr>
      <vt:lpstr>酷學習可依數據提供分析資料</vt:lpstr>
      <vt:lpstr>酷學習可依數據提供分析資料</vt:lpstr>
      <vt:lpstr>準備事項</vt:lpstr>
      <vt:lpstr>本案聯絡人員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臺北酷課雲─「酷學習」系統</dc:title>
  <dc:creator>陳錫安</dc:creator>
  <cp:lastModifiedBy>acer</cp:lastModifiedBy>
  <cp:revision>38</cp:revision>
  <dcterms:created xsi:type="dcterms:W3CDTF">2017-03-15T23:58:33Z</dcterms:created>
  <dcterms:modified xsi:type="dcterms:W3CDTF">2017-08-23T00:39:34Z</dcterms:modified>
</cp:coreProperties>
</file>