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969125" cy="9793288"/>
  <p:defaultTextStyle>
    <a:defPPr>
      <a:defRPr lang="zh-TW"/>
    </a:defPPr>
    <a:lvl1pPr marL="0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9D37"/>
    <a:srgbClr val="E6E6E6"/>
    <a:srgbClr val="5AC3F2"/>
    <a:srgbClr val="E6306D"/>
    <a:srgbClr val="F6F0E1"/>
    <a:srgbClr val="F6EFE0"/>
    <a:srgbClr val="FFCC99"/>
    <a:srgbClr val="E0CBA3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9954" cy="491365"/>
          </a:xfrm>
          <a:prstGeom prst="rect">
            <a:avLst/>
          </a:prstGeom>
        </p:spPr>
        <p:txBody>
          <a:bodyPr vert="horz" lIns="95775" tIns="47887" rIns="95775" bIns="47887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47559" y="0"/>
            <a:ext cx="3019954" cy="491365"/>
          </a:xfrm>
          <a:prstGeom prst="rect">
            <a:avLst/>
          </a:prstGeom>
        </p:spPr>
        <p:txBody>
          <a:bodyPr vert="horz" lIns="95775" tIns="47887" rIns="95775" bIns="47887" rtlCol="0"/>
          <a:lstStyle>
            <a:lvl1pPr algn="r">
              <a:defRPr sz="1300"/>
            </a:lvl1pPr>
          </a:lstStyle>
          <a:p>
            <a:fld id="{AA60C6AB-9E41-4014-8A10-8877B3C728D2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223963"/>
            <a:ext cx="2286000" cy="3305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75" tIns="47887" rIns="95775" bIns="47887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96913" y="4713021"/>
            <a:ext cx="5575300" cy="3856107"/>
          </a:xfrm>
          <a:prstGeom prst="rect">
            <a:avLst/>
          </a:prstGeom>
        </p:spPr>
        <p:txBody>
          <a:bodyPr vert="horz" lIns="95775" tIns="47887" rIns="95775" bIns="47887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01924"/>
            <a:ext cx="3019954" cy="491364"/>
          </a:xfrm>
          <a:prstGeom prst="rect">
            <a:avLst/>
          </a:prstGeom>
        </p:spPr>
        <p:txBody>
          <a:bodyPr vert="horz" lIns="95775" tIns="47887" rIns="95775" bIns="47887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47559" y="9301924"/>
            <a:ext cx="3019954" cy="491364"/>
          </a:xfrm>
          <a:prstGeom prst="rect">
            <a:avLst/>
          </a:prstGeom>
        </p:spPr>
        <p:txBody>
          <a:bodyPr vert="horz" lIns="95775" tIns="47887" rIns="95775" bIns="47887" rtlCol="0" anchor="b"/>
          <a:lstStyle>
            <a:lvl1pPr algn="r">
              <a:defRPr sz="1300"/>
            </a:lvl1pPr>
          </a:lstStyle>
          <a:p>
            <a:fld id="{298A0BB8-B34F-45AA-9A2D-9965FCABE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09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181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42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24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568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498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200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66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51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57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84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296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33353-570E-4DA1-AB40-B38CFD9B9845}" type="datetimeFigureOut">
              <a:rPr lang="zh-TW" altLang="en-US" smtClean="0"/>
              <a:t>2021/3/3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956AD-49BB-4949-A2B3-2B0EBB43A0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847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0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-1" y="87202"/>
            <a:ext cx="6858001" cy="9906000"/>
            <a:chOff x="-1" y="0"/>
            <a:chExt cx="6858001" cy="9906000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858000" cy="3754973"/>
            </a:xfrm>
            <a:prstGeom prst="rect">
              <a:avLst/>
            </a:prstGeom>
          </p:spPr>
        </p:pic>
        <p:pic>
          <p:nvPicPr>
            <p:cNvPr id="3" name="圖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" y="5147268"/>
              <a:ext cx="6858000" cy="4758732"/>
            </a:xfrm>
            <a:prstGeom prst="rect">
              <a:avLst/>
            </a:prstGeom>
          </p:spPr>
        </p:pic>
      </p:grpSp>
      <p:sp>
        <p:nvSpPr>
          <p:cNvPr id="6" name="文字方塊 5"/>
          <p:cNvSpPr txBox="1"/>
          <p:nvPr/>
        </p:nvSpPr>
        <p:spPr>
          <a:xfrm>
            <a:off x="475488" y="1289745"/>
            <a:ext cx="6059424" cy="1645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臺中市立臺中二中</a:t>
            </a:r>
            <a:endParaRPr lang="en-US" altLang="zh-TW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TW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109</a:t>
            </a:r>
            <a:r>
              <a: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學年青橄欖得獎名單</a:t>
            </a:r>
            <a:endParaRPr lang="en-US" altLang="zh-TW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04965" y="2853828"/>
            <a:ext cx="4359516" cy="988347"/>
          </a:xfrm>
          <a:prstGeom prst="rect">
            <a:avLst/>
          </a:prstGeom>
          <a:solidFill>
            <a:srgbClr val="F6EFE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400" b="1" dirty="0">
                <a:solidFill>
                  <a:srgbClr val="E6306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恭賀得獎同學</a:t>
            </a: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320" y="97831"/>
            <a:ext cx="1328928" cy="1172677"/>
          </a:xfrm>
          <a:prstGeom prst="rect">
            <a:avLst/>
          </a:prstGeom>
        </p:spPr>
      </p:pic>
      <p:grpSp>
        <p:nvGrpSpPr>
          <p:cNvPr id="14" name="群組 13"/>
          <p:cNvGrpSpPr/>
          <p:nvPr/>
        </p:nvGrpSpPr>
        <p:grpSpPr>
          <a:xfrm>
            <a:off x="853440" y="8948928"/>
            <a:ext cx="5535168" cy="869869"/>
            <a:chOff x="1093382" y="7345012"/>
            <a:chExt cx="5194564" cy="1767186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998" y="7364249"/>
              <a:ext cx="2858948" cy="1728711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382" y="7345012"/>
              <a:ext cx="2445225" cy="1767186"/>
            </a:xfrm>
            <a:prstGeom prst="rect">
              <a:avLst/>
            </a:prstGeom>
          </p:spPr>
        </p:pic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A155E96C-8D95-4098-8605-F5BC7939D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88701"/>
              </p:ext>
            </p:extLst>
          </p:nvPr>
        </p:nvGraphicFramePr>
        <p:xfrm>
          <a:off x="243841" y="4011168"/>
          <a:ext cx="6291072" cy="4753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967">
                  <a:extLst>
                    <a:ext uri="{9D8B030D-6E8A-4147-A177-3AD203B41FA5}">
                      <a16:colId xmlns:a16="http://schemas.microsoft.com/office/drawing/2014/main" val="3505606245"/>
                    </a:ext>
                  </a:extLst>
                </a:gridCol>
                <a:gridCol w="1358588">
                  <a:extLst>
                    <a:ext uri="{9D8B030D-6E8A-4147-A177-3AD203B41FA5}">
                      <a16:colId xmlns:a16="http://schemas.microsoft.com/office/drawing/2014/main" val="448002241"/>
                    </a:ext>
                  </a:extLst>
                </a:gridCol>
                <a:gridCol w="691967">
                  <a:extLst>
                    <a:ext uri="{9D8B030D-6E8A-4147-A177-3AD203B41FA5}">
                      <a16:colId xmlns:a16="http://schemas.microsoft.com/office/drawing/2014/main" val="1078352739"/>
                    </a:ext>
                  </a:extLst>
                </a:gridCol>
                <a:gridCol w="1013872">
                  <a:extLst>
                    <a:ext uri="{9D8B030D-6E8A-4147-A177-3AD203B41FA5}">
                      <a16:colId xmlns:a16="http://schemas.microsoft.com/office/drawing/2014/main" val="562236536"/>
                    </a:ext>
                  </a:extLst>
                </a:gridCol>
                <a:gridCol w="1612055">
                  <a:extLst>
                    <a:ext uri="{9D8B030D-6E8A-4147-A177-3AD203B41FA5}">
                      <a16:colId xmlns:a16="http://schemas.microsoft.com/office/drawing/2014/main" val="1490427213"/>
                    </a:ext>
                  </a:extLst>
                </a:gridCol>
                <a:gridCol w="922623">
                  <a:extLst>
                    <a:ext uri="{9D8B030D-6E8A-4147-A177-3AD203B41FA5}">
                      <a16:colId xmlns:a16="http://schemas.microsoft.com/office/drawing/2014/main" val="2632992972"/>
                    </a:ext>
                  </a:extLst>
                </a:gridCol>
              </a:tblGrid>
              <a:tr h="486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</a:rPr>
                        <a:t>編號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</a:rPr>
                        <a:t>類別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</a:rPr>
                        <a:t>班  級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</a:rPr>
                        <a:t>姓  名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</a:rPr>
                        <a:t>作品名稱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</a:rPr>
                        <a:t>名次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119803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7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altLang="en-US" sz="17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散文</a:t>
                      </a:r>
                      <a:endParaRPr lang="zh-TW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322</a:t>
                      </a:r>
                      <a:endParaRPr lang="en-US" altLang="zh-TW" sz="17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胡晏禎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邦尼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extLst>
                  <a:ext uri="{0D108BD9-81ED-4DB2-BD59-A6C34878D82A}">
                    <a16:rowId xmlns:a16="http://schemas.microsoft.com/office/drawing/2014/main" val="288018832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altLang="en-US" sz="17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散文</a:t>
                      </a:r>
                      <a:endParaRPr lang="zh-TW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203</a:t>
                      </a:r>
                      <a:endParaRPr lang="en-US" altLang="zh-TW" sz="17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張兆昀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安眠藥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extLst>
                  <a:ext uri="{0D108BD9-81ED-4DB2-BD59-A6C34878D82A}">
                    <a16:rowId xmlns:a16="http://schemas.microsoft.com/office/drawing/2014/main" val="3138452852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alt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散文</a:t>
                      </a:r>
                      <a:endParaRPr lang="zh-TW" altLang="en-US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223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許天珩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一起撐吧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佳作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extLst>
                  <a:ext uri="{0D108BD9-81ED-4DB2-BD59-A6C34878D82A}">
                    <a16:rowId xmlns:a16="http://schemas.microsoft.com/office/drawing/2014/main" val="3325956242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zh-TW" alt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新詩</a:t>
                      </a:r>
                      <a:endParaRPr lang="zh-TW" altLang="en-US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322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胡晏禎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冤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extLst>
                  <a:ext uri="{0D108BD9-81ED-4DB2-BD59-A6C34878D82A}">
                    <a16:rowId xmlns:a16="http://schemas.microsoft.com/office/drawing/2014/main" val="80558315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zh-TW" alt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新詩</a:t>
                      </a:r>
                      <a:endParaRPr lang="zh-TW" altLang="en-US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212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謝頡譯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謠言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extLst>
                  <a:ext uri="{0D108BD9-81ED-4DB2-BD59-A6C34878D82A}">
                    <a16:rowId xmlns:a16="http://schemas.microsoft.com/office/drawing/2014/main" val="1665081282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zh-TW" alt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新詩</a:t>
                      </a:r>
                      <a:endParaRPr lang="zh-TW" altLang="en-US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203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張兆昀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安眠藥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extLst>
                  <a:ext uri="{0D108BD9-81ED-4DB2-BD59-A6C34878D82A}">
                    <a16:rowId xmlns:a16="http://schemas.microsoft.com/office/drawing/2014/main" val="182157597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C.</a:t>
                      </a:r>
                      <a:r>
                        <a:rPr lang="zh-TW" alt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極短篇</a:t>
                      </a:r>
                      <a:endParaRPr lang="zh-TW" altLang="en-US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322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張元薰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我好愛你</a:t>
                      </a:r>
                      <a:r>
                        <a:rPr lang="en-US" altLang="zh-TW" sz="14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</a:t>
                      </a:r>
                      <a:r>
                        <a:rPr lang="zh-TW" altLang="en-US" sz="14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你知道嗎</a:t>
                      </a:r>
                      <a:r>
                        <a:rPr lang="en-US" altLang="zh-TW" sz="14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?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佳作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extLst>
                  <a:ext uri="{0D108BD9-81ED-4DB2-BD59-A6C34878D82A}">
                    <a16:rowId xmlns:a16="http://schemas.microsoft.com/office/drawing/2014/main" val="4260106140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D.</a:t>
                      </a:r>
                      <a:r>
                        <a:rPr lang="zh-TW" alt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短篇小說</a:t>
                      </a:r>
                      <a:endParaRPr lang="zh-TW" altLang="en-US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301</a:t>
                      </a:r>
                      <a:endParaRPr lang="en-US" altLang="zh-TW" sz="17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張智傑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回憶列車</a:t>
                      </a:r>
                      <a:r>
                        <a:rPr lang="en-US" altLang="zh-TW" sz="14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敲門聲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extLst>
                  <a:ext uri="{0D108BD9-81ED-4DB2-BD59-A6C34878D82A}">
                    <a16:rowId xmlns:a16="http://schemas.microsoft.com/office/drawing/2014/main" val="410876056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D.</a:t>
                      </a:r>
                      <a:r>
                        <a:rPr lang="zh-TW" altLang="en-US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短篇小說</a:t>
                      </a:r>
                      <a:endParaRPr lang="zh-TW" altLang="en-US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7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203</a:t>
                      </a:r>
                      <a:endParaRPr lang="en-US" altLang="zh-TW" sz="17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張兆昀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愛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佳作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55" marR="7155" marT="7155" marB="0" anchor="ctr"/>
                </a:tc>
                <a:extLst>
                  <a:ext uri="{0D108BD9-81ED-4DB2-BD59-A6C34878D82A}">
                    <a16:rowId xmlns:a16="http://schemas.microsoft.com/office/drawing/2014/main" val="1951768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397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140</Words>
  <Application>Microsoft Office PowerPoint</Application>
  <PresentationFormat>A4 紙張 (210x297 公釐)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YaHei</vt:lpstr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至儀 王</dc:creator>
  <cp:lastModifiedBy>行政16</cp:lastModifiedBy>
  <cp:revision>35</cp:revision>
  <cp:lastPrinted>2021-03-03T01:06:08Z</cp:lastPrinted>
  <dcterms:created xsi:type="dcterms:W3CDTF">2020-08-18T01:33:38Z</dcterms:created>
  <dcterms:modified xsi:type="dcterms:W3CDTF">2021-03-03T01:22:30Z</dcterms:modified>
</cp:coreProperties>
</file>