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</p:sldIdLst>
  <p:sldSz cx="6858000" cy="9144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FF"/>
    <a:srgbClr val="CC99FF"/>
    <a:srgbClr val="FFCCFF"/>
    <a:srgbClr val="00FFFF"/>
    <a:srgbClr val="43FF43"/>
    <a:srgbClr val="A3FFA3"/>
    <a:srgbClr val="CDFFCD"/>
    <a:srgbClr val="CC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170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701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49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2066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168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036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4024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851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31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054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42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25D-6C60-45ED-9C4E-1ACE0CB2C04C}" type="datetimeFigureOut">
              <a:rPr lang="zh-TW" altLang="en-US" smtClean="0"/>
              <a:pPr/>
              <a:t>2019/4/26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5F54-E583-4472-9657-7F62F5D4D4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76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microsoft.com/office/2007/relationships/hdphoto" Target="../media/hdphoto2.wdp"/><Relationship Id="rId28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Relationship Id="rId27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soft light orange wallpaper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 rot="21176499">
            <a:off x="1496723" y="1307418"/>
            <a:ext cx="441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生技製藥</a:t>
            </a:r>
            <a:endParaRPr lang="zh-TW" altLang="en-US" sz="6600" b="1" dirty="0">
              <a:ln w="22225">
                <a:solidFill>
                  <a:srgbClr val="FF33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21187049">
            <a:off x="3083213" y="2148659"/>
            <a:ext cx="3409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905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夏令體驗營</a:t>
            </a:r>
            <a:endParaRPr lang="zh-TW" altLang="en-US" sz="4400" b="1" dirty="0">
              <a:ln w="19050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4146">
            <a:off x="635917" y="1980431"/>
            <a:ext cx="756240" cy="56596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 rot="21078766">
            <a:off x="350835" y="1035802"/>
            <a:ext cx="305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ln w="19050">
                  <a:solidFill>
                    <a:srgbClr val="00CC0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2019</a:t>
            </a:r>
            <a:endParaRPr lang="zh-TW" altLang="en-US" sz="4800" b="1" dirty="0">
              <a:ln w="19050">
                <a:solidFill>
                  <a:srgbClr val="00CC00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 descr="ãsoft pink background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69"/>
          <a:stretch/>
        </p:blipFill>
        <p:spPr bwMode="auto">
          <a:xfrm>
            <a:off x="1143166" y="3905482"/>
            <a:ext cx="5460365" cy="486230"/>
          </a:xfrm>
          <a:prstGeom prst="rect">
            <a:avLst/>
          </a:prstGeom>
          <a:noFill/>
          <a:ln w="38100">
            <a:solidFill>
              <a:srgbClr val="FFCC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959889" y="3928352"/>
            <a:ext cx="47541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今年暑假絕</a:t>
            </a:r>
            <a:r>
              <a:rPr lang="zh-TW" altLang="en-US" sz="2200" b="1" dirty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對</a:t>
            </a:r>
            <a:r>
              <a:rPr lang="zh-TW" altLang="en-US" sz="2200" b="1" dirty="0" smtClean="0">
                <a:solidFill>
                  <a:srgbClr val="FFE1FF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不能錯過的體驗活動！</a:t>
            </a:r>
            <a:endParaRPr lang="zh-TW" altLang="en-US" sz="2200" b="1" dirty="0">
              <a:solidFill>
                <a:srgbClr val="FFE1FF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15" name="Picture 6" descr="ç¸éåç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85" r="12889"/>
          <a:stretch/>
        </p:blipFill>
        <p:spPr bwMode="auto">
          <a:xfrm>
            <a:off x="53339" y="2649881"/>
            <a:ext cx="2303882" cy="19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622550" y="3185507"/>
            <a:ext cx="1028450" cy="7817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火速</a:t>
            </a:r>
            <a:endParaRPr lang="en-US" altLang="zh-TW" sz="2800" b="1" dirty="0" smtClean="0">
              <a:solidFill>
                <a:srgbClr val="FF00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報名</a:t>
            </a:r>
            <a:endParaRPr lang="zh-TW" altLang="en-US" sz="2800" b="1" dirty="0">
              <a:solidFill>
                <a:srgbClr val="FF000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35539" y="3101948"/>
            <a:ext cx="4271028" cy="7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想了解</a:t>
            </a:r>
            <a:r>
              <a:rPr lang="zh-TW" altLang="en-US" sz="2000" b="1" dirty="0">
                <a:ln w="9525">
                  <a:noFill/>
                </a:ln>
                <a:solidFill>
                  <a:srgbClr val="FF3399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「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生技」與「製藥」的魅力嗎？ 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請來探索時下</a:t>
            </a:r>
            <a:r>
              <a:rPr lang="zh-TW" altLang="en-US" sz="2000" b="1" dirty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最</a:t>
            </a:r>
            <a:r>
              <a:rPr lang="zh-TW" altLang="en-US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夯的「生技製藥」</a:t>
            </a:r>
            <a:r>
              <a:rPr lang="en-US" altLang="zh-TW" sz="2000" b="1" dirty="0" smtClean="0">
                <a:ln w="9525">
                  <a:noFill/>
                </a:ln>
                <a:solidFill>
                  <a:srgbClr val="FF3399"/>
                </a:solidFill>
                <a:effectLst/>
                <a:latin typeface="華康少女文字W5" panose="040F0509000000000000" pitchFamily="81" charset="-120"/>
                <a:ea typeface="華康少女文字W5" panose="040F0509000000000000" pitchFamily="81" charset="-120"/>
                <a:cs typeface="Adobe Arabic" panose="02040503050201020203" pitchFamily="18" charset="-78"/>
              </a:rPr>
              <a:t>!!</a:t>
            </a:r>
            <a:endParaRPr lang="zh-TW" altLang="en-US" sz="2000" b="1" dirty="0">
              <a:ln w="9525">
                <a:noFill/>
              </a:ln>
              <a:solidFill>
                <a:srgbClr val="FF3399"/>
              </a:solidFill>
              <a:effectLst/>
              <a:latin typeface="華康少女文字W5" panose="040F0509000000000000" pitchFamily="81" charset="-120"/>
              <a:ea typeface="華康少女文字W5" panose="040F0509000000000000" pitchFamily="81" charset="-120"/>
              <a:cs typeface="Adobe Arabic" panose="02040503050201020203" pitchFamily="18" charset="-7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7806" y="4548099"/>
            <a:ext cx="6167680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活動日期：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7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9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日、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(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兩天一夜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  <a:endParaRPr lang="zh-TW" altLang="en-US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報名日期：即日起至 </a:t>
            </a:r>
            <a:r>
              <a:rPr lang="en-US" altLang="zh-TW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en-US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1500" b="1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endParaRPr lang="en-US" altLang="zh-TW" sz="1500" b="1" dirty="0" smtClean="0">
              <a:solidFill>
                <a:srgbClr val="CC0000"/>
              </a:solidFill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參加對象：高中職學生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活動人數：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32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名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額滿截止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活動費用：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2400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元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solidFill>
                  <a:srgbClr val="CC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早鳥優惠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2100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元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TW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5</a:t>
            </a:r>
            <a:r>
              <a:rPr lang="zh-TW" alt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月</a:t>
            </a:r>
            <a:r>
              <a:rPr lang="en-US" altLang="zh-TW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20</a:t>
            </a:r>
            <a:r>
              <a:rPr lang="zh-TW" alt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日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前報名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活動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住宿</a:t>
            </a:r>
            <a:r>
              <a:rPr lang="zh-TW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地點</a:t>
            </a:r>
            <a:r>
              <a:rPr lang="zh-TW" altLang="zh-TW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：元培醫事科技大學 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諮詢</a:t>
            </a:r>
            <a:r>
              <a:rPr lang="zh-TW" altLang="zh-TW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專線：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03-6102311</a:t>
            </a:r>
          </a:p>
          <a:p>
            <a:pPr>
              <a:spcBef>
                <a:spcPts val="200"/>
              </a:spcBef>
            </a:pP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報名網站：</a:t>
            </a:r>
            <a:r>
              <a:rPr lang="en-US" altLang="zh-TW" sz="1300" b="1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https://biotech.ypu.edu.tw</a:t>
            </a:r>
            <a:r>
              <a:rPr lang="en-US" altLang="zh-TW" sz="1300" b="1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/</a:t>
            </a:r>
          </a:p>
          <a:p>
            <a:pPr>
              <a:spcBef>
                <a:spcPts val="300"/>
              </a:spcBef>
            </a:pPr>
            <a:endParaRPr lang="en-US" altLang="zh-TW" sz="4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繳費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後才算報名完畢喲 </a:t>
            </a:r>
            <a:r>
              <a:rPr lang="en-US" altLang="zh-TW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~           </a:t>
            </a: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錄取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名單將以</a:t>
            </a:r>
            <a:r>
              <a:rPr lang="zh-TW" altLang="en-US" sz="1500" u="sng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電郵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與</a:t>
            </a:r>
            <a:r>
              <a:rPr lang="zh-TW" altLang="en-US" sz="1500" u="sng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簡訊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通知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 全程</a:t>
            </a: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參加將頒發「研習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證明」        </a:t>
            </a:r>
            <a:endParaRPr lang="en-US" altLang="zh-TW" sz="15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zh-TW" altLang="en-US" sz="1500" dirty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1500" dirty="0" smtClean="0">
                <a:latin typeface="Arial" panose="020B0604020202020204" pitchFamily="34" charset="0"/>
                <a:ea typeface="華康粗圓體" panose="020F0709000000000000" pitchFamily="49" charset="-120"/>
                <a:cs typeface="Arial" panose="020B0604020202020204" pitchFamily="34" charset="0"/>
              </a:rPr>
              <a:t>    自己的產品自己做，當作伴手禮自己帶回家</a:t>
            </a:r>
            <a:endParaRPr lang="en-US" altLang="zh-TW" sz="1500" dirty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n-US" altLang="zh-TW" sz="1600" dirty="0" smtClean="0">
              <a:latin typeface="Arial" panose="020B0604020202020204" pitchFamily="34" charset="0"/>
              <a:ea typeface="華康粗圓體" panose="020F07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22" name="Picture 6" descr="ç¸éå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193">
            <a:off x="246024" y="7502295"/>
            <a:ext cx="199907" cy="1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ãcapsule tablet clipart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88" y="6990704"/>
            <a:ext cx="186643" cy="1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ç¸éåç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14" y="7741572"/>
            <a:ext cx="196475" cy="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ãlotion clipart black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65" y="7255280"/>
            <a:ext cx="191424" cy="1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153563" y="8050056"/>
            <a:ext cx="5218133" cy="997196"/>
            <a:chOff x="92009" y="8240042"/>
            <a:chExt cx="5172905" cy="997196"/>
          </a:xfrm>
        </p:grpSpPr>
        <p:sp>
          <p:nvSpPr>
            <p:cNvPr id="29" name="文字方塊 28"/>
            <p:cNvSpPr txBox="1"/>
            <p:nvPr/>
          </p:nvSpPr>
          <p:spPr>
            <a:xfrm>
              <a:off x="92009" y="8240042"/>
              <a:ext cx="5172905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主辦單位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：元培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醫大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生技</a:t>
              </a:r>
              <a:r>
                <a:rPr lang="zh-TW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製藥</a:t>
              </a:r>
              <a:r>
                <a:rPr lang="zh-TW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系</a:t>
              </a:r>
              <a:endParaRPr lang="en-US" altLang="zh-TW" sz="1400" dirty="0" smtClean="0">
                <a:latin typeface="華康粗圓體" panose="020F0709000000000000" pitchFamily="49" charset="-120"/>
                <a:ea typeface="華康粗圓體" panose="020F0709000000000000" pitchFamily="49" charset="-12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協辦單位：元培醫事科技大學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	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 指導單位：教育部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贊助廠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商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：培力藥品   </a:t>
              </a:r>
              <a:r>
                <a:rPr lang="zh-TW" altLang="en-US" sz="10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、老虎牙子     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、健喬信元</a:t>
              </a:r>
              <a:endParaRPr lang="en-US" altLang="zh-TW" sz="1400" dirty="0" smtClean="0">
                <a:latin typeface="華康粗圓體" panose="020F0709000000000000" pitchFamily="49" charset="-120"/>
                <a:ea typeface="華康粗圓體" panose="020F0709000000000000" pitchFamily="49" charset="-120"/>
                <a:cs typeface="Arial" panose="020B060402020202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altLang="zh-TW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         </a:t>
              </a:r>
              <a:r>
                <a:rPr lang="en-US" altLang="zh-TW" sz="1400" dirty="0" smtClean="0">
                  <a:latin typeface="Arial" panose="020B0604020202020204" pitchFamily="34" charset="0"/>
                  <a:ea typeface="華康粗圓體" panose="020F0709000000000000" pitchFamily="49" charset="-120"/>
                  <a:cs typeface="Arial" panose="020B0604020202020204" pitchFamily="34" charset="0"/>
                </a:rPr>
                <a:t>&amp; 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濟</a:t>
              </a:r>
              <a:r>
                <a:rPr lang="zh-TW" altLang="en-US" sz="1400" dirty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生醫藥</a:t>
              </a:r>
              <a:r>
                <a:rPr lang="zh-TW" altLang="en-US" sz="1400" dirty="0" smtClean="0">
                  <a:latin typeface="華康粗圓體" panose="020F0709000000000000" pitchFamily="49" charset="-120"/>
                  <a:ea typeface="華康粗圓體" panose="020F0709000000000000" pitchFamily="49" charset="-120"/>
                  <a:cs typeface="Arial" panose="020B0604020202020204" pitchFamily="34" charset="0"/>
                </a:rPr>
                <a:t>生技</a:t>
              </a:r>
              <a:endParaRPr lang="zh-TW" altLang="en-US" sz="1400" dirty="0">
                <a:latin typeface="華康粗圓體" panose="020F0709000000000000" pitchFamily="49" charset="-120"/>
                <a:ea typeface="華康粗圓體" panose="020F0709000000000000" pitchFamily="49" charset="-120"/>
              </a:endParaRPr>
            </a:p>
          </p:txBody>
        </p:sp>
        <p:pic>
          <p:nvPicPr>
            <p:cNvPr id="30" name="Picture 2" descr="ãå¹åè¥å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639"/>
            <a:stretch/>
          </p:blipFill>
          <p:spPr bwMode="auto">
            <a:xfrm>
              <a:off x="1822829" y="8752955"/>
              <a:ext cx="235030" cy="19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ãæè²é¨ãçåçæå°çµæ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7" y="8518576"/>
              <a:ext cx="200329" cy="2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sec.ypu.edu.tw/ezfiles/4/1004/img/684/LOGO333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01" b="7441"/>
            <a:stretch/>
          </p:blipFill>
          <p:spPr bwMode="auto">
            <a:xfrm>
              <a:off x="2566837" y="8526880"/>
              <a:ext cx="191210" cy="18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4" descr="ç¸éåç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88" b="21012"/>
          <a:stretch/>
        </p:blipFill>
        <p:spPr bwMode="auto">
          <a:xfrm>
            <a:off x="3092583" y="8555821"/>
            <a:ext cx="369835" cy="2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mail.ypu.edu.tw/cgi-bin/owmmdir2/openwebmail-viewatt.pl/%E5%81%A5%E5%96%AC%E4%BF%A1%E5%85%83%20logo-%E6%A9%AB%E5%BC%8F%20%E5%9B%9B%E8%89%B2.jpg?action=viewattachment&amp;sessionid=ltchuang*-session-0.363711250751418&amp;message_id=%3C20180626073647.M21069%40mail.ypu.edu.tw%3E&amp;folder=INBOX&amp;attachment_nodeid=0-1&amp;convfrom=none.utf-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989" y="8567376"/>
            <a:ext cx="512280" cy="1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110" y="8793351"/>
            <a:ext cx="187130" cy="18713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50265" y="97162"/>
            <a:ext cx="6386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暑假藥你</a:t>
            </a:r>
            <a:r>
              <a:rPr lang="zh-TW" altLang="en-US" sz="2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 </a:t>
            </a:r>
            <a:r>
              <a:rPr lang="en-US" altLang="zh-TW" sz="7200" spc="50" dirty="0" smtClean="0">
                <a:ln w="9525" cmpd="sng">
                  <a:solidFill>
                    <a:srgbClr val="CC00FF"/>
                  </a:solidFill>
                  <a:prstDash val="solid"/>
                </a:ln>
                <a:solidFill>
                  <a:srgbClr val="CC99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High</a:t>
            </a:r>
            <a:r>
              <a:rPr lang="en-US" altLang="zh-TW" sz="2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  </a:t>
            </a:r>
            <a:r>
              <a:rPr lang="zh-TW" altLang="en-US" sz="5000" spc="50" dirty="0" smtClean="0">
                <a:ln w="9525" cmpd="sng">
                  <a:solidFill>
                    <a:srgbClr val="CC99FF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low Solid Italic" panose="04030604020F02020D02" pitchFamily="82" charset="0"/>
                <a:ea typeface="華康勘亭流" panose="03000809000000000000" pitchFamily="65" charset="-120"/>
              </a:rPr>
              <a:t>起來</a:t>
            </a:r>
            <a:endParaRPr lang="en-US" altLang="zh-TW" sz="5000" spc="50" dirty="0" smtClean="0">
              <a:ln w="9525" cmpd="sng">
                <a:solidFill>
                  <a:srgbClr val="CC99FF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rlow Solid Italic" panose="04030604020F02020D02" pitchFamily="82" charset="0"/>
              <a:ea typeface="華康勘亭流" panose="03000809000000000000" pitchFamily="65" charset="-120"/>
            </a:endParaRPr>
          </a:p>
        </p:txBody>
      </p:sp>
      <p:pic>
        <p:nvPicPr>
          <p:cNvPr id="39" name="Picture 12" descr="ãcute heartãçåçæå°çµæ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983" y="2029688"/>
            <a:ext cx="646567" cy="5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ãtissue culture plants clapartãçåçæå°çµæ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081" y="7461371"/>
            <a:ext cx="265004" cy="265004"/>
          </a:xfrm>
          <a:prstGeom prst="rect">
            <a:avLst/>
          </a:prstGeom>
          <a:noFill/>
          <a:extLst/>
        </p:spPr>
      </p:pic>
      <p:pic>
        <p:nvPicPr>
          <p:cNvPr id="53" name="Picture 42" descr="ç¸éåç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578" y="7214171"/>
            <a:ext cx="183908" cy="233951"/>
          </a:xfrm>
          <a:prstGeom prst="rect">
            <a:avLst/>
          </a:prstGeom>
          <a:noFill/>
          <a:extLst/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628391" y="6972998"/>
            <a:ext cx="186966" cy="217477"/>
          </a:xfrm>
          <a:prstGeom prst="rect">
            <a:avLst/>
          </a:prstGeom>
        </p:spPr>
      </p:pic>
      <p:pic>
        <p:nvPicPr>
          <p:cNvPr id="55" name="Picture 2" descr="ãbiotechnology clipart black whiteãçåçæå°çµæ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0000" r="90000">
                        <a14:foregroundMark x1="48889" y1="63556" x2="58667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450" y="7710263"/>
            <a:ext cx="267629" cy="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ãclipart smily faceãçåçæå°çµæ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99929" l="0" r="100000">
                        <a14:foregroundMark x1="38250" y1="40413" x2="39125" y2="48610"/>
                        <a14:foregroundMark x1="51563" y1="38204" x2="59750" y2="44690"/>
                        <a14:foregroundMark x1="52312" y1="46329" x2="52688" y2="4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215" y="1188977"/>
            <a:ext cx="911283" cy="7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ãcute heartãçåçæå°çµæ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330">
            <a:off x="154186" y="1120394"/>
            <a:ext cx="681871" cy="6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805" y="8110684"/>
            <a:ext cx="763763" cy="192138"/>
          </a:xfrm>
          <a:prstGeom prst="rect">
            <a:avLst/>
          </a:prstGeom>
        </p:spPr>
      </p:pic>
      <p:pic>
        <p:nvPicPr>
          <p:cNvPr id="47" name="Picture 14" descr="ãbiotechnology clipart black whiteãçåçæå°çµæ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0" b="100000" l="85343" r="97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95" r="1361"/>
          <a:stretch/>
        </p:blipFill>
        <p:spPr bwMode="auto">
          <a:xfrm>
            <a:off x="4443989" y="7737339"/>
            <a:ext cx="218239" cy="1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515634" y="4610928"/>
            <a:ext cx="3045697" cy="273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5383581" y="8762888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latin typeface="Arial" panose="020B0604020202020204" pitchFamily="34" charset="0"/>
                <a:ea typeface="華康細圓體" panose="020F0309000000000000" pitchFamily="49" charset="-120"/>
                <a:cs typeface="Arial" panose="020B0604020202020204" pitchFamily="34" charset="0"/>
              </a:rPr>
              <a:t>報名</a:t>
            </a:r>
            <a:r>
              <a:rPr lang="en-US" altLang="zh-TW" sz="1200" b="1" dirty="0" smtClean="0">
                <a:latin typeface="Arial" panose="020B0604020202020204" pitchFamily="34" charset="0"/>
                <a:ea typeface="華康細圓體" panose="020F0309000000000000" pitchFamily="49" charset="-120"/>
                <a:cs typeface="Arial" panose="020B0604020202020204" pitchFamily="34" charset="0"/>
              </a:rPr>
              <a:t>QR-code</a:t>
            </a:r>
            <a:endParaRPr lang="zh-TW" altLang="en-US" sz="1200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" t="5741" r="5383" b="5901"/>
          <a:stretch/>
        </p:blipFill>
        <p:spPr>
          <a:xfrm>
            <a:off x="5363839" y="7566448"/>
            <a:ext cx="1193517" cy="11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0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</TotalTime>
  <Words>190</Words>
  <Application>Microsoft Office PowerPoint</Application>
  <PresentationFormat>如螢幕大小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169</cp:revision>
  <cp:lastPrinted>2019-04-21T23:58:19Z</cp:lastPrinted>
  <dcterms:created xsi:type="dcterms:W3CDTF">2018-09-28T02:43:19Z</dcterms:created>
  <dcterms:modified xsi:type="dcterms:W3CDTF">2019-04-26T05:50:23Z</dcterms:modified>
</cp:coreProperties>
</file>